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78" r:id="rId6"/>
    <p:sldId id="260" r:id="rId7"/>
    <p:sldId id="272" r:id="rId8"/>
    <p:sldId id="273" r:id="rId9"/>
    <p:sldId id="274" r:id="rId10"/>
    <p:sldId id="261" r:id="rId11"/>
    <p:sldId id="275" r:id="rId12"/>
    <p:sldId id="276" r:id="rId13"/>
    <p:sldId id="277" r:id="rId14"/>
    <p:sldId id="262" r:id="rId15"/>
    <p:sldId id="263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6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50" y="653152"/>
            <a:ext cx="94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Eureka Server – </a:t>
            </a:r>
            <a:r>
              <a:rPr lang="en-US" sz="3200" b="1" dirty="0" err="1">
                <a:solidFill>
                  <a:schemeClr val="bg1"/>
                </a:solidFill>
              </a:rPr>
              <a:t>application.properties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32262-886D-9043-A0D5-394925BDC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555378"/>
            <a:ext cx="3358242" cy="4867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D228B1-BDFA-B81D-D22A-3397B7F3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43" y="1555378"/>
            <a:ext cx="7862206" cy="157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099FB-7DB2-6418-C5E2-EC086BCE3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943" y="3278569"/>
            <a:ext cx="5344270" cy="1352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784E8-E19F-0449-D441-A0AE5CD7B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943" y="4778796"/>
            <a:ext cx="5344271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50" y="653152"/>
            <a:ext cx="94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Eureka Server – Instance of All Microservices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4CD26-65C1-E469-4097-EFE089299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555379"/>
            <a:ext cx="11432721" cy="2230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130559-33D2-2BDF-810B-C4EDA161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9" y="3931503"/>
            <a:ext cx="8211696" cy="27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49" y="653152"/>
            <a:ext cx="1157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Feign Client – </a:t>
            </a:r>
            <a:r>
              <a:rPr lang="en-US" sz="2800" b="1" dirty="0">
                <a:solidFill>
                  <a:schemeClr val="bg1"/>
                </a:solidFill>
              </a:rPr>
              <a:t>Instance Of Login and Booking Microservice in Eureka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38DBA-47CE-B5D2-A886-9E4F4BE1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8" y="1494874"/>
            <a:ext cx="11574237" cy="2100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C808F-1250-AD58-15A8-C0BD3902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8" y="3698098"/>
            <a:ext cx="1157423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49" y="653152"/>
            <a:ext cx="1157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Feign Client – </a:t>
            </a:r>
            <a:r>
              <a:rPr lang="en-US" sz="2000" b="1" dirty="0">
                <a:solidFill>
                  <a:schemeClr val="bg1"/>
                </a:solidFill>
              </a:rPr>
              <a:t>Connecting Login and Booking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F538C-0F7E-82D6-80B8-F01761A8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453965"/>
            <a:ext cx="4117522" cy="2811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F2E67-CDC4-6969-0A96-0E45201CC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9" y="4423538"/>
            <a:ext cx="4036727" cy="227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BBC78-28C8-7B70-7DFD-72110D5B1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487" y="119743"/>
            <a:ext cx="3804556" cy="5802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B102E-B5FE-A5A1-75E7-31DAE6632357}"/>
              </a:ext>
            </a:extLst>
          </p:cNvPr>
          <p:cNvSpPr txBox="1"/>
          <p:nvPr/>
        </p:nvSpPr>
        <p:spPr>
          <a:xfrm>
            <a:off x="8645981" y="6041572"/>
            <a:ext cx="3222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Login Successful, display all booking details to user who is login.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60BCC5-B72A-AE99-A478-E7C8501D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533" y="1446278"/>
            <a:ext cx="3585997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ue Machina" panose="00000500000000000000" pitchFamily="50" charset="0"/>
                <a:ea typeface="Calibri" panose="020F0502020204030204" pitchFamily="34" charset="0"/>
              </a:rPr>
              <a:t>Entity-Relationship Diagram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69F5229-042E-6667-12B8-F7256A97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524004"/>
            <a:ext cx="11574237" cy="49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323851" y="872000"/>
            <a:ext cx="7949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Neue Machina" panose="00000500000000000000" pitchFamily="50" charset="0"/>
                <a:ea typeface="Calibri" panose="020F0502020204030204" pitchFamily="34" charset="0"/>
              </a:rPr>
              <a:t>  JIRA – Air Transport System - Sprint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BE9E73-4CC3-0473-A406-52BBF286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498466"/>
            <a:ext cx="11519808" cy="51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10346" y="0"/>
            <a:ext cx="12181653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E6AE8B-D9DA-F17F-A4F4-F75CF0A6D591}"/>
              </a:ext>
            </a:extLst>
          </p:cNvPr>
          <p:cNvSpPr txBox="1"/>
          <p:nvPr/>
        </p:nvSpPr>
        <p:spPr>
          <a:xfrm>
            <a:off x="323850" y="1839686"/>
            <a:ext cx="11650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program enabled me to gain hands-on experience with Java LTS, JUnit testing, and transitioning from monolithic to microservice architectures using Spring Boot and AWS, focusing on reliability and scalability.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 also learned key concepts like Eureka Server, NFS/WFS, Creational Builder Pattern, and interface-based architecture, while effectively managing and deploying microservices in a cloud environment.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skills were applied in the ATS project, where I successfully designed, implemented, and tested various microservices, ensuring seamless integration and reporting progress through Jira.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342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Mikkalya 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</a:rPr>
              <a:t>N S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606592"/>
            <a:ext cx="295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 Fresher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5580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 BE – Computer Science And Engineering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73574" y="4288728"/>
            <a:ext cx="71831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Summary:</a:t>
            </a:r>
          </a:p>
          <a:p>
            <a:endParaRPr lang="en-US" sz="1800" b="1" dirty="0">
              <a:effectLst/>
              <a:latin typeface="Neue Machina" panose="00000500000000000000" pitchFamily="50" charset="0"/>
              <a:ea typeface="Calibri" panose="020F0502020204030204" pitchFamily="34" charset="0"/>
            </a:endParaRPr>
          </a:p>
          <a:p>
            <a:r>
              <a:rPr lang="en-US" dirty="0"/>
              <a:t>I've recently started working at </a:t>
            </a:r>
            <a:r>
              <a:rPr lang="en-US" dirty="0" err="1"/>
              <a:t>Ascendion</a:t>
            </a:r>
            <a:r>
              <a:rPr lang="en-US" dirty="0"/>
              <a:t> as a backend developer, where I am committed to lifelong learning and professional growth to enhance my technical proficiency and contribute to the company's success.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1548DC-84A3-466D-121D-1A87ED2AAE67}"/>
              </a:ext>
            </a:extLst>
          </p:cNvPr>
          <p:cNvSpPr txBox="1"/>
          <p:nvPr/>
        </p:nvSpPr>
        <p:spPr>
          <a:xfrm>
            <a:off x="330200" y="1519797"/>
            <a:ext cx="7037614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knowledge of LTS versions of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Acquired proficiency in writing JUnit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to develop loosely coupled applications within a monolithic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Migrated monolithic architecture to microservices using REST API, Spring Boot, with a focus on reliability and Bean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understanding of Eureka Server for scaling microservice instances, service discovery, and tracking running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Deployed Eureka Server and microservice instances on AWS using EC2.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about NFS (Network File System) and WFS (Windows File System).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knowledge of the Creational Builder Pattern for constructors.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Explored interface-based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about Spring Cloud Config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Air 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ransport System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E7418-EED9-BCC2-AFBF-6E2E85F06268}"/>
              </a:ext>
            </a:extLst>
          </p:cNvPr>
          <p:cNvSpPr txBox="1"/>
          <p:nvPr/>
        </p:nvSpPr>
        <p:spPr>
          <a:xfrm>
            <a:off x="306133" y="1707852"/>
            <a:ext cx="7275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</a:t>
            </a:r>
          </a:p>
          <a:p>
            <a:r>
              <a:rPr lang="en-US" dirty="0"/>
              <a:t>	Develop a secure, scalable and reliable Air Transport System (ATS) using microservices with Spring and Spring Boot  Framework to improve the management of planes, airports and bookings.</a:t>
            </a:r>
          </a:p>
          <a:p>
            <a:endParaRPr lang="en-US" dirty="0"/>
          </a:p>
          <a:p>
            <a:r>
              <a:rPr lang="en-US" b="1" dirty="0"/>
              <a:t>Key Features:</a:t>
            </a:r>
          </a:p>
          <a:p>
            <a:r>
              <a:rPr lang="en-US" b="1" dirty="0"/>
              <a:t>	</a:t>
            </a:r>
            <a:r>
              <a:rPr lang="en-US" dirty="0"/>
              <a:t>-&gt; Microservice Architecture</a:t>
            </a:r>
            <a:br>
              <a:rPr lang="en-US" dirty="0"/>
            </a:br>
            <a:r>
              <a:rPr lang="en-US" dirty="0"/>
              <a:t>	-&gt; Loosely Coupled architecture</a:t>
            </a:r>
            <a:br>
              <a:rPr lang="en-US" dirty="0"/>
            </a:br>
            <a:r>
              <a:rPr lang="en-US" dirty="0"/>
              <a:t>	-&gt; Reliable</a:t>
            </a:r>
            <a:br>
              <a:rPr lang="en-US" dirty="0"/>
            </a:br>
            <a:r>
              <a:rPr lang="en-US" dirty="0"/>
              <a:t>	-&gt; Scalable</a:t>
            </a:r>
          </a:p>
        </p:txBody>
      </p:sp>
    </p:spTree>
    <p:extLst>
      <p:ext uri="{BB962C8B-B14F-4D97-AF65-F5344CB8AC3E}">
        <p14:creationId xmlns:p14="http://schemas.microsoft.com/office/powerpoint/2010/main" val="406263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Air 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ransport System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 – Microservice Architecture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E7418-EED9-BCC2-AFBF-6E2E85F06268}"/>
              </a:ext>
            </a:extLst>
          </p:cNvPr>
          <p:cNvSpPr txBox="1"/>
          <p:nvPr/>
        </p:nvSpPr>
        <p:spPr>
          <a:xfrm>
            <a:off x="306133" y="1707852"/>
            <a:ext cx="7275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the ATSDB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an Admin Microservice for user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 Login Microservice for user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Plane Microservice to manage plane details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Airport Microservice to handle airport information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 Booking Microservice for managing booking records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database tables for </a:t>
            </a:r>
            <a:r>
              <a:rPr lang="en-US" dirty="0" err="1"/>
              <a:t>user_credentials</a:t>
            </a:r>
            <a:r>
              <a:rPr lang="en-US" dirty="0"/>
              <a:t>, plane, airport, and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all microservices using Postman.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all microservice instances on the Eureka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 Feign client to link the Login and Booking microservices, ensuring bookings are displayed to users upon successful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Entity-Relationship Diagram (ERD) for the database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progress regularly in Jira.</a:t>
            </a:r>
          </a:p>
        </p:txBody>
      </p:sp>
    </p:spTree>
    <p:extLst>
      <p:ext uri="{BB962C8B-B14F-4D97-AF65-F5344CB8AC3E}">
        <p14:creationId xmlns:p14="http://schemas.microsoft.com/office/powerpoint/2010/main" val="20757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2294164" y="740228"/>
            <a:ext cx="754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Structure of Login, Admin, Plane Microservice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24C4-B2AD-555D-454E-780A1785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" y="1540681"/>
            <a:ext cx="2935933" cy="493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F40C3-A944-C847-768F-B805CFFD4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95" y="1550558"/>
            <a:ext cx="3030650" cy="493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58D8C-23ED-D997-09C0-AA0399A32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10" y="1540681"/>
            <a:ext cx="3011613" cy="49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2294164" y="740228"/>
            <a:ext cx="754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Structure of Airport, Booking Microservice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4E1DC-C06F-40C8-AC4C-2E7F1F6D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55" y="1515056"/>
            <a:ext cx="3173374" cy="5112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CD115-CB23-2BD0-7B5A-597E4B837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91" y="1512546"/>
            <a:ext cx="3363481" cy="51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413657" y="740228"/>
            <a:ext cx="1114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Booking Microservice – Repository, Service, Junit, </a:t>
            </a:r>
            <a:r>
              <a:rPr lang="en-US" sz="2800" b="1" dirty="0" err="1">
                <a:solidFill>
                  <a:schemeClr val="bg1"/>
                </a:solidFill>
              </a:rPr>
              <a:t>application.properties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A3DEF-8ED1-8C20-0AF0-E6004920D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78"/>
          <a:stretch/>
        </p:blipFill>
        <p:spPr>
          <a:xfrm>
            <a:off x="304797" y="1468349"/>
            <a:ext cx="6830378" cy="1470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6D94A-8139-508D-088B-F653E8C6F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4" y="3054937"/>
            <a:ext cx="6849431" cy="1048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8A9D3C-06A1-E42E-712C-399B4407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025" y="1457127"/>
            <a:ext cx="4101604" cy="5207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851280-6946-FE85-2445-49EF8D336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73" y="4160112"/>
            <a:ext cx="6871202" cy="25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21772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370114" y="740228"/>
            <a:ext cx="947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Booking Microservice – Controller, Database, Postman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7EF9-D433-0BCA-B8F4-BC29A07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1" y="1525136"/>
            <a:ext cx="6055178" cy="224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D07EB-4573-A695-6FAF-2785B9923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6"/>
          <a:stretch/>
        </p:blipFill>
        <p:spPr>
          <a:xfrm>
            <a:off x="323850" y="3853543"/>
            <a:ext cx="11498036" cy="2819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39B04-5338-E4A0-5660-134E0F645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525136"/>
            <a:ext cx="3349945" cy="22464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E765EA-D8A4-37F9-8747-730C51225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005" y="185058"/>
            <a:ext cx="1703881" cy="35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600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Mikkalya Satheesh</cp:lastModifiedBy>
  <cp:revision>44</cp:revision>
  <dcterms:created xsi:type="dcterms:W3CDTF">2023-02-09T10:19:33Z</dcterms:created>
  <dcterms:modified xsi:type="dcterms:W3CDTF">2024-08-26T08:46:34Z</dcterms:modified>
</cp:coreProperties>
</file>